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5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82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516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1601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7999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07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589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97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5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37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153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543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9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18E5B-5363-104F-887D-03E9C2F47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256" y="1122363"/>
            <a:ext cx="3834384" cy="2902882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BookMD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16EBA-EF43-8546-9FE5-20FCD5309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3256" y="4852070"/>
            <a:ext cx="3834384" cy="990474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A mock online appointment booker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74C9BA-8690-C748-9094-5210939F0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2" b="-1"/>
          <a:stretch/>
        </p:blipFill>
        <p:spPr>
          <a:xfrm>
            <a:off x="509517" y="576072"/>
            <a:ext cx="6692560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4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4644F-5024-EB4E-9D10-D43035FB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2" y="342545"/>
            <a:ext cx="10515600" cy="1325563"/>
          </a:xfrm>
        </p:spPr>
        <p:txBody>
          <a:bodyPr/>
          <a:lstStyle/>
          <a:p>
            <a:r>
              <a:rPr lang="en-US" dirty="0"/>
              <a:t>APPOINTMENT SELECTION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1D44B5BF-9EDE-EB42-BAA4-61F81CF36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664" y="1408453"/>
            <a:ext cx="5025015" cy="4756913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F1F6E8-8055-1049-8E8B-0E1CD5B0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30" y="1168315"/>
            <a:ext cx="5771408" cy="244073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5FF233-CEF4-E340-9C9C-A7E6E750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130" y="4052143"/>
            <a:ext cx="5771408" cy="211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9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349D-45A6-734D-8CF1-D9D3165F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Appointments</a:t>
            </a:r>
          </a:p>
        </p:txBody>
      </p:sp>
      <p:pic>
        <p:nvPicPr>
          <p:cNvPr id="8" name="Content Placeholder 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1DF0806-06AD-4749-88EA-063CBA980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932" y="2020844"/>
            <a:ext cx="8991297" cy="388568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D284BA-399B-6640-941C-917F7BF29A1E}"/>
              </a:ext>
            </a:extLst>
          </p:cNvPr>
          <p:cNvSpPr txBox="1"/>
          <p:nvPr/>
        </p:nvSpPr>
        <p:spPr>
          <a:xfrm flipH="1">
            <a:off x="2476176" y="1427547"/>
            <a:ext cx="8822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have instance variables </a:t>
            </a:r>
            <a:r>
              <a:rPr lang="en-US" sz="2400" dirty="0" err="1"/>
              <a:t>dr</a:t>
            </a:r>
            <a:r>
              <a:rPr lang="en-US" sz="2400" dirty="0"/>
              <a:t>, </a:t>
            </a:r>
            <a:r>
              <a:rPr lang="en-US" sz="2400" dirty="0" err="1"/>
              <a:t>day_choice</a:t>
            </a:r>
            <a:r>
              <a:rPr lang="en-US" sz="2400" dirty="0"/>
              <a:t> and </a:t>
            </a:r>
            <a:r>
              <a:rPr lang="en-US" sz="2400" dirty="0" err="1"/>
              <a:t>time_choice</a:t>
            </a:r>
            <a:endParaRPr lang="en-US" sz="2400" dirty="0"/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3ED93933-BBC5-C942-8FFC-0B54A4438695}"/>
              </a:ext>
            </a:extLst>
          </p:cNvPr>
          <p:cNvSpPr/>
          <p:nvPr/>
        </p:nvSpPr>
        <p:spPr>
          <a:xfrm>
            <a:off x="6887538" y="4222921"/>
            <a:ext cx="1144354" cy="91749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EDFA00-A034-5741-B6CB-FE3085FE6E6E}"/>
              </a:ext>
            </a:extLst>
          </p:cNvPr>
          <p:cNvCxnSpPr/>
          <p:nvPr/>
        </p:nvCxnSpPr>
        <p:spPr>
          <a:xfrm flipH="1">
            <a:off x="4522573" y="3429000"/>
            <a:ext cx="593124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DA97E4-BDAD-484E-8847-3207B439A5FA}"/>
              </a:ext>
            </a:extLst>
          </p:cNvPr>
          <p:cNvCxnSpPr/>
          <p:nvPr/>
        </p:nvCxnSpPr>
        <p:spPr>
          <a:xfrm flipH="1">
            <a:off x="4917989" y="3791465"/>
            <a:ext cx="593124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5049-E4FE-4F48-B6F2-4E09780A5006}"/>
              </a:ext>
            </a:extLst>
          </p:cNvPr>
          <p:cNvCxnSpPr/>
          <p:nvPr/>
        </p:nvCxnSpPr>
        <p:spPr>
          <a:xfrm flipH="1">
            <a:off x="4917989" y="4237337"/>
            <a:ext cx="593124" cy="0"/>
          </a:xfrm>
          <a:prstGeom prst="straightConnector1">
            <a:avLst/>
          </a:prstGeom>
          <a:ln w="698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34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9B62-7F4C-FE46-9609-559FB754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02C891-66DA-BE4C-B5A6-BC8A80D1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9" y="240963"/>
            <a:ext cx="4462221" cy="5991612"/>
          </a:xfrm>
          <a:prstGeom prst="rect">
            <a:avLst/>
          </a:prstGeom>
        </p:spPr>
      </p:pic>
      <p:pic>
        <p:nvPicPr>
          <p:cNvPr id="10" name="Content Placeholder 9" descr="A screenshot of text&#10;&#10;Description automatically generated">
            <a:extLst>
              <a:ext uri="{FF2B5EF4-FFF2-40B4-BE49-F238E27FC236}">
                <a16:creationId xmlns:a16="http://schemas.microsoft.com/office/drawing/2014/main" id="{78AA7859-F2D2-A540-9F20-78F10D000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2650" y="240963"/>
            <a:ext cx="4634587" cy="6094098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A509CD-3523-F74D-A16C-E5628E57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98" y="4300666"/>
            <a:ext cx="3400167" cy="745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B1B8D7-F2D0-6F41-9A73-0B23F4ABBB55}"/>
              </a:ext>
            </a:extLst>
          </p:cNvPr>
          <p:cNvSpPr txBox="1"/>
          <p:nvPr/>
        </p:nvSpPr>
        <p:spPr>
          <a:xfrm>
            <a:off x="7921420" y="3236769"/>
            <a:ext cx="3879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Appointment_printer</a:t>
            </a:r>
            <a:r>
              <a:rPr lang="en-US" dirty="0"/>
              <a:t> method reads and displays the </a:t>
            </a:r>
            <a:r>
              <a:rPr lang="en-US" dirty="0" err="1"/>
              <a:t>appointment.txt</a:t>
            </a:r>
            <a:r>
              <a:rPr lang="en-US" dirty="0"/>
              <a:t> file to the user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22CD4E-1F05-6142-8107-E14619982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375" y="240963"/>
            <a:ext cx="2942625" cy="239497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5902FE-D878-0147-A2EF-BEFA9B139D14}"/>
              </a:ext>
            </a:extLst>
          </p:cNvPr>
          <p:cNvCxnSpPr/>
          <p:nvPr/>
        </p:nvCxnSpPr>
        <p:spPr>
          <a:xfrm flipV="1">
            <a:off x="9662984" y="2635933"/>
            <a:ext cx="198077" cy="60083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F90529-3B34-2946-A413-244CDA0430D6}"/>
              </a:ext>
            </a:extLst>
          </p:cNvPr>
          <p:cNvCxnSpPr>
            <a:cxnSpLocks/>
          </p:cNvCxnSpPr>
          <p:nvPr/>
        </p:nvCxnSpPr>
        <p:spPr>
          <a:xfrm flipH="1">
            <a:off x="8807245" y="3837605"/>
            <a:ext cx="469992" cy="46306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FB640D-18C0-8B4E-95D3-6905E715441B}"/>
              </a:ext>
            </a:extLst>
          </p:cNvPr>
          <p:cNvCxnSpPr/>
          <p:nvPr/>
        </p:nvCxnSpPr>
        <p:spPr>
          <a:xfrm>
            <a:off x="4893276" y="3707027"/>
            <a:ext cx="0" cy="1087395"/>
          </a:xfrm>
          <a:prstGeom prst="line">
            <a:avLst/>
          </a:prstGeom>
          <a:ln w="1047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1743C4E-6862-414F-B10F-B99293487B59}"/>
              </a:ext>
            </a:extLst>
          </p:cNvPr>
          <p:cNvSpPr txBox="1"/>
          <p:nvPr/>
        </p:nvSpPr>
        <p:spPr>
          <a:xfrm>
            <a:off x="107067" y="6308209"/>
            <a:ext cx="982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TTY prompt : my way of avoiding invalid selection by providing a menu + more interactive and intuitive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7E8A22-CA20-3B49-B6DD-9BBEA19E6881}"/>
              </a:ext>
            </a:extLst>
          </p:cNvPr>
          <p:cNvCxnSpPr>
            <a:cxnSpLocks/>
          </p:cNvCxnSpPr>
          <p:nvPr/>
        </p:nvCxnSpPr>
        <p:spPr>
          <a:xfrm flipH="1" flipV="1">
            <a:off x="3211771" y="5076283"/>
            <a:ext cx="879301" cy="95006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F407FA-2CD6-8C4F-85B5-8A34A4E365C3}"/>
              </a:ext>
            </a:extLst>
          </p:cNvPr>
          <p:cNvCxnSpPr>
            <a:cxnSpLocks/>
          </p:cNvCxnSpPr>
          <p:nvPr/>
        </p:nvCxnSpPr>
        <p:spPr>
          <a:xfrm flipH="1" flipV="1">
            <a:off x="3546389" y="3837605"/>
            <a:ext cx="710514" cy="215611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5634D2-E99D-2845-B6D9-87C1AB51D8C1}"/>
              </a:ext>
            </a:extLst>
          </p:cNvPr>
          <p:cNvCxnSpPr>
            <a:cxnSpLocks/>
          </p:cNvCxnSpPr>
          <p:nvPr/>
        </p:nvCxnSpPr>
        <p:spPr>
          <a:xfrm flipH="1" flipV="1">
            <a:off x="4283177" y="2163310"/>
            <a:ext cx="130868" cy="380210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1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BA53-C9CF-4745-8699-BFD63ABD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365124"/>
            <a:ext cx="3648456" cy="1719072"/>
          </a:xfrm>
        </p:spPr>
        <p:txBody>
          <a:bodyPr>
            <a:normAutofit/>
          </a:bodyPr>
          <a:lstStyle/>
          <a:p>
            <a:r>
              <a:rPr lang="en-US" sz="3200"/>
              <a:t>MANUAL TESTING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26D98-498D-4135-BFCA-7EA7DDEBF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374904"/>
            <a:ext cx="6851904" cy="1719072"/>
          </a:xfrm>
        </p:spPr>
        <p:txBody>
          <a:bodyPr anchor="ctr">
            <a:normAutofit/>
          </a:bodyPr>
          <a:lstStyle/>
          <a:p>
            <a:r>
              <a:rPr lang="en-US" sz="2000"/>
              <a:t>I had trouble writing rspec tests for my code due to time constraints.</a:t>
            </a:r>
            <a:br>
              <a:rPr lang="en-US" sz="2000"/>
            </a:br>
            <a:endParaRPr lang="en-US" sz="2000"/>
          </a:p>
          <a:p>
            <a:r>
              <a:rPr lang="en-US" sz="2000"/>
              <a:t>One way for me to do some tests was get my housemates and classmates to have a play with the app.</a:t>
            </a:r>
          </a:p>
        </p:txBody>
      </p:sp>
      <p:pic>
        <p:nvPicPr>
          <p:cNvPr id="4" name="BookMD - book appt" descr="BookMD - book appt">
            <a:hlinkClick r:id="" action="ppaction://media"/>
            <a:extLst>
              <a:ext uri="{FF2B5EF4-FFF2-40B4-BE49-F238E27FC236}">
                <a16:creationId xmlns:a16="http://schemas.microsoft.com/office/drawing/2014/main" id="{862B38AC-15E1-5441-909D-480635186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089" y="2366407"/>
            <a:ext cx="5267416" cy="381887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1175C0-66EC-CA46-917E-EDFEADDE5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925" y="2314023"/>
            <a:ext cx="4904558" cy="39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7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DB33-2CDB-F541-920B-B81B65EE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898" y="-108208"/>
            <a:ext cx="10515600" cy="1325563"/>
          </a:xfrm>
        </p:spPr>
        <p:txBody>
          <a:bodyPr/>
          <a:lstStyle/>
          <a:p>
            <a:r>
              <a:rPr lang="en-US" dirty="0"/>
              <a:t>WRITING AND READING FILES IN RUBY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EBD084-B364-614F-B9F1-654183F4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589"/>
            <a:ext cx="3786297" cy="5721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39C84B-78C9-8E4B-8FE6-1296CC7EC0CE}"/>
              </a:ext>
            </a:extLst>
          </p:cNvPr>
          <p:cNvSpPr txBox="1"/>
          <p:nvPr/>
        </p:nvSpPr>
        <p:spPr>
          <a:xfrm>
            <a:off x="3444080" y="6262995"/>
            <a:ext cx="319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Gives us this hash in </a:t>
            </a:r>
            <a:r>
              <a:rPr lang="en-US" dirty="0" err="1"/>
              <a:t>patients.txt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D378-6979-D34C-9AFF-EB9C0036505C}"/>
              </a:ext>
            </a:extLst>
          </p:cNvPr>
          <p:cNvSpPr txBox="1"/>
          <p:nvPr/>
        </p:nvSpPr>
        <p:spPr>
          <a:xfrm>
            <a:off x="2469911" y="5032564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 flag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CE0ECAA-618D-984B-8C9D-9575C6DE2657}"/>
              </a:ext>
            </a:extLst>
          </p:cNvPr>
          <p:cNvCxnSpPr/>
          <p:nvPr/>
        </p:nvCxnSpPr>
        <p:spPr>
          <a:xfrm>
            <a:off x="2755557" y="5805294"/>
            <a:ext cx="1030740" cy="218732"/>
          </a:xfrm>
          <a:prstGeom prst="curvedConnector3">
            <a:avLst/>
          </a:prstGeom>
          <a:ln w="698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F6DADC-A8F0-E546-A63D-10F128492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498" y="1056166"/>
            <a:ext cx="8001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9D7C7-E2B1-C142-A4FC-FD39E5165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Challenges and scope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9E3F8792-5B51-CC4F-9523-427BD6EA7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82" b="-3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54995F-8D9B-A949-A457-9FFA7AC1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039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3B1EB-4F6C-FD4E-A828-0A27472BF7D4}"/>
              </a:ext>
            </a:extLst>
          </p:cNvPr>
          <p:cNvSpPr txBox="1"/>
          <p:nvPr/>
        </p:nvSpPr>
        <p:spPr>
          <a:xfrm>
            <a:off x="8269320" y="3972760"/>
            <a:ext cx="38140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time-line appropriate for this project I wasn’t able to create an app with the dynamism of a two way system. But I did create the elements I wanted to.</a:t>
            </a:r>
            <a:br>
              <a:rPr lang="en-US" dirty="0"/>
            </a:br>
            <a:r>
              <a:rPr lang="en-US" dirty="0"/>
              <a:t>1- book appointments</a:t>
            </a:r>
          </a:p>
          <a:p>
            <a:r>
              <a:rPr lang="en-US" dirty="0"/>
              <a:t>2 –view appointments</a:t>
            </a:r>
          </a:p>
          <a:p>
            <a:r>
              <a:rPr lang="en-US" dirty="0"/>
              <a:t>3- delete appointments</a:t>
            </a:r>
          </a:p>
          <a:p>
            <a:r>
              <a:rPr lang="en-US" dirty="0"/>
              <a:t>4 – have appointments and patient info written to text 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21C4C-37F3-204D-896A-EA99C66AB949}"/>
              </a:ext>
            </a:extLst>
          </p:cNvPr>
          <p:cNvSpPr txBox="1"/>
          <p:nvPr/>
        </p:nvSpPr>
        <p:spPr>
          <a:xfrm>
            <a:off x="8388407" y="688730"/>
            <a:ext cx="261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would function as a pizza booker.</a:t>
            </a:r>
          </a:p>
        </p:txBody>
      </p:sp>
    </p:spTree>
    <p:extLst>
      <p:ext uri="{BB962C8B-B14F-4D97-AF65-F5344CB8AC3E}">
        <p14:creationId xmlns:p14="http://schemas.microsoft.com/office/powerpoint/2010/main" val="130182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176</Words>
  <Application>Microsoft Macintosh PowerPoint</Application>
  <PresentationFormat>Widescreen</PresentationFormat>
  <Paragraphs>19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BookMD</vt:lpstr>
      <vt:lpstr>APPOINTMENT SELECTION</vt:lpstr>
      <vt:lpstr>Appointments</vt:lpstr>
      <vt:lpstr>PowerPoint Presentation</vt:lpstr>
      <vt:lpstr>MANUAL TESTING</vt:lpstr>
      <vt:lpstr>WRITING AND READING FILES IN RUBY</vt:lpstr>
      <vt:lpstr>Challenges and scope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BookMD</dc:title>
  <dc:creator>Georgia Leng</dc:creator>
  <cp:lastModifiedBy>Georgia Leng</cp:lastModifiedBy>
  <cp:revision>1</cp:revision>
  <dcterms:created xsi:type="dcterms:W3CDTF">2020-03-22T08:18:26Z</dcterms:created>
  <dcterms:modified xsi:type="dcterms:W3CDTF">2020-03-22T08:25:49Z</dcterms:modified>
</cp:coreProperties>
</file>